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5" r:id="rId10"/>
  </p:sldIdLst>
  <p:sldSz cx="9144000" cy="6858000" type="screen4x3"/>
  <p:notesSz cx="70104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BA0003"/>
    <a:srgbClr val="62139E"/>
    <a:srgbClr val="219797"/>
    <a:srgbClr val="E3CD74"/>
    <a:srgbClr val="EEB42D"/>
    <a:srgbClr val="EED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2" autoAdjust="0"/>
    <p:restoredTop sz="87910" autoAdjust="0"/>
  </p:normalViewPr>
  <p:slideViewPr>
    <p:cSldViewPr>
      <p:cViewPr varScale="1">
        <p:scale>
          <a:sx n="60" d="100"/>
          <a:sy n="60" d="100"/>
        </p:scale>
        <p:origin x="-15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0" d="100"/>
          <a:sy n="30" d="100"/>
        </p:scale>
        <p:origin x="-1182" y="-90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EEF0A9-15C6-4D90-8952-BEFFA83E7E64}" type="doc">
      <dgm:prSet loTypeId="urn:microsoft.com/office/officeart/2005/8/layout/hierarchy4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070F48-D435-4653-BFC8-767D772464CA}">
      <dgm:prSet phldrT="[Text]"/>
      <dgm:spPr/>
      <dgm:t>
        <a:bodyPr/>
        <a:lstStyle/>
        <a:p>
          <a:r>
            <a:rPr lang="en-US" dirty="0" smtClean="0"/>
            <a:t>Sid Taylor</a:t>
          </a:r>
        </a:p>
        <a:p>
          <a:r>
            <a:rPr lang="en-US" dirty="0" smtClean="0"/>
            <a:t>President </a:t>
          </a:r>
          <a:endParaRPr lang="en-US" dirty="0"/>
        </a:p>
      </dgm:t>
    </dgm:pt>
    <dgm:pt modelId="{DCB747EE-D089-4F03-B7A7-CC2999241508}" type="parTrans" cxnId="{4D2152E4-BC8A-4A8C-A38E-6703D931F263}">
      <dgm:prSet/>
      <dgm:spPr/>
      <dgm:t>
        <a:bodyPr/>
        <a:lstStyle/>
        <a:p>
          <a:endParaRPr lang="en-US"/>
        </a:p>
      </dgm:t>
    </dgm:pt>
    <dgm:pt modelId="{00117717-9C33-4DC3-868A-0FD8338670BE}" type="sibTrans" cxnId="{4D2152E4-BC8A-4A8C-A38E-6703D931F263}">
      <dgm:prSet/>
      <dgm:spPr/>
      <dgm:t>
        <a:bodyPr/>
        <a:lstStyle/>
        <a:p>
          <a:endParaRPr lang="en-US"/>
        </a:p>
      </dgm:t>
    </dgm:pt>
    <dgm:pt modelId="{8899E035-FF75-4569-B557-6C3EA12480A0}">
      <dgm:prSet phldrT="[Text]"/>
      <dgm:spPr/>
      <dgm:t>
        <a:bodyPr/>
        <a:lstStyle/>
        <a:p>
          <a:r>
            <a:rPr lang="en-US" dirty="0" smtClean="0"/>
            <a:t>Richard Reeves</a:t>
          </a:r>
        </a:p>
        <a:p>
          <a:r>
            <a:rPr lang="en-US" dirty="0" smtClean="0"/>
            <a:t>VP, Sales</a:t>
          </a:r>
          <a:endParaRPr lang="en-US" dirty="0"/>
        </a:p>
      </dgm:t>
    </dgm:pt>
    <dgm:pt modelId="{AE2D7DD8-9677-4550-80AE-CE828F6B7767}" type="parTrans" cxnId="{1F4F4344-B711-4595-8A9B-6ACCCF0DBC59}">
      <dgm:prSet/>
      <dgm:spPr/>
      <dgm:t>
        <a:bodyPr/>
        <a:lstStyle/>
        <a:p>
          <a:endParaRPr lang="en-US"/>
        </a:p>
      </dgm:t>
    </dgm:pt>
    <dgm:pt modelId="{3C1A4D93-519E-4EB6-825E-4212670280FF}" type="sibTrans" cxnId="{1F4F4344-B711-4595-8A9B-6ACCCF0DBC59}">
      <dgm:prSet/>
      <dgm:spPr/>
      <dgm:t>
        <a:bodyPr/>
        <a:lstStyle/>
        <a:p>
          <a:endParaRPr lang="en-US"/>
        </a:p>
      </dgm:t>
    </dgm:pt>
    <dgm:pt modelId="{9C0974D7-A8FD-4BCD-B49A-61D7951B94DC}">
      <dgm:prSet phldrT="[Text]"/>
      <dgm:spPr/>
      <dgm:t>
        <a:bodyPr/>
        <a:lstStyle/>
        <a:p>
          <a:r>
            <a:rPr lang="en-US" dirty="0" smtClean="0"/>
            <a:t>Shauna Adams</a:t>
          </a:r>
        </a:p>
        <a:p>
          <a:r>
            <a:rPr lang="en-US" dirty="0" smtClean="0"/>
            <a:t>Marketing Manager</a:t>
          </a:r>
          <a:endParaRPr lang="en-US" dirty="0"/>
        </a:p>
      </dgm:t>
    </dgm:pt>
    <dgm:pt modelId="{AB3D65C5-C5D3-47E0-BF08-85BB34061EFD}" type="parTrans" cxnId="{0492B7E1-8840-487E-B8C4-3329BBDAF6CE}">
      <dgm:prSet/>
      <dgm:spPr/>
      <dgm:t>
        <a:bodyPr/>
        <a:lstStyle/>
        <a:p>
          <a:endParaRPr lang="en-US"/>
        </a:p>
      </dgm:t>
    </dgm:pt>
    <dgm:pt modelId="{8AE0B4BB-2E1F-4DB0-9BB2-D7CE24F75A48}" type="sibTrans" cxnId="{0492B7E1-8840-487E-B8C4-3329BBDAF6CE}">
      <dgm:prSet/>
      <dgm:spPr/>
      <dgm:t>
        <a:bodyPr/>
        <a:lstStyle/>
        <a:p>
          <a:endParaRPr lang="en-US"/>
        </a:p>
      </dgm:t>
    </dgm:pt>
    <dgm:pt modelId="{09795C58-500B-4023-955D-E65A2D1A5312}">
      <dgm:prSet phldrT="[Text]"/>
      <dgm:spPr/>
      <dgm:t>
        <a:bodyPr/>
        <a:lstStyle/>
        <a:p>
          <a:r>
            <a:rPr lang="en-US" dirty="0" smtClean="0"/>
            <a:t>Heidi Krause</a:t>
          </a:r>
        </a:p>
        <a:p>
          <a:r>
            <a:rPr lang="en-US" dirty="0" smtClean="0"/>
            <a:t>VP, Business Development</a:t>
          </a:r>
          <a:endParaRPr lang="en-US" dirty="0"/>
        </a:p>
      </dgm:t>
    </dgm:pt>
    <dgm:pt modelId="{709BE904-394B-4532-AA8D-C22E01D783EA}" type="parTrans" cxnId="{5A19E38E-2D3A-4ECB-A57C-576CF443228E}">
      <dgm:prSet/>
      <dgm:spPr/>
      <dgm:t>
        <a:bodyPr/>
        <a:lstStyle/>
        <a:p>
          <a:endParaRPr lang="en-US"/>
        </a:p>
      </dgm:t>
    </dgm:pt>
    <dgm:pt modelId="{1FAD0ED1-C831-4D67-B99C-5B6948BBF452}" type="sibTrans" cxnId="{5A19E38E-2D3A-4ECB-A57C-576CF443228E}">
      <dgm:prSet/>
      <dgm:spPr/>
      <dgm:t>
        <a:bodyPr/>
        <a:lstStyle/>
        <a:p>
          <a:endParaRPr lang="en-US"/>
        </a:p>
      </dgm:t>
    </dgm:pt>
    <dgm:pt modelId="{E16688ED-B51F-4E92-B2D0-D9A111AB81BD}">
      <dgm:prSet phldrT="[Text]"/>
      <dgm:spPr/>
      <dgm:t>
        <a:bodyPr/>
        <a:lstStyle/>
        <a:p>
          <a:r>
            <a:rPr lang="en-US" dirty="0" smtClean="0"/>
            <a:t>Joseph Kowalski</a:t>
          </a:r>
        </a:p>
        <a:p>
          <a:r>
            <a:rPr lang="en-US" dirty="0" smtClean="0"/>
            <a:t>Accountant</a:t>
          </a:r>
          <a:endParaRPr lang="en-US" dirty="0"/>
        </a:p>
      </dgm:t>
    </dgm:pt>
    <dgm:pt modelId="{54BAE2E0-62ED-49BF-86BA-6B6B1300632D}" type="parTrans" cxnId="{CE7F045D-1443-4893-9125-D78F376E64C6}">
      <dgm:prSet/>
      <dgm:spPr/>
      <dgm:t>
        <a:bodyPr/>
        <a:lstStyle/>
        <a:p>
          <a:endParaRPr lang="en-US"/>
        </a:p>
      </dgm:t>
    </dgm:pt>
    <dgm:pt modelId="{2ED9B0A8-A305-4965-9EDD-C15C6A7F0270}" type="sibTrans" cxnId="{CE7F045D-1443-4893-9125-D78F376E64C6}">
      <dgm:prSet/>
      <dgm:spPr/>
      <dgm:t>
        <a:bodyPr/>
        <a:lstStyle/>
        <a:p>
          <a:endParaRPr lang="en-US"/>
        </a:p>
      </dgm:t>
    </dgm:pt>
    <dgm:pt modelId="{491BB4E6-6328-4AEC-B101-E0E3561A422F}">
      <dgm:prSet phldrT="[Text]"/>
      <dgm:spPr/>
      <dgm:t>
        <a:bodyPr/>
        <a:lstStyle/>
        <a:p>
          <a:r>
            <a:rPr lang="en-US" dirty="0" smtClean="0"/>
            <a:t>Jeff Chou</a:t>
          </a:r>
        </a:p>
        <a:p>
          <a:r>
            <a:rPr lang="en-US" dirty="0" smtClean="0"/>
            <a:t>HR Manager</a:t>
          </a:r>
          <a:endParaRPr lang="en-US" dirty="0"/>
        </a:p>
      </dgm:t>
    </dgm:pt>
    <dgm:pt modelId="{DCB8CE14-C6C0-4F00-A1A3-D4E0D658A61C}" type="parTrans" cxnId="{EDE9C1FF-D053-4B74-9B17-B95FA1F1139D}">
      <dgm:prSet/>
      <dgm:spPr/>
      <dgm:t>
        <a:bodyPr/>
        <a:lstStyle/>
        <a:p>
          <a:endParaRPr lang="en-US"/>
        </a:p>
      </dgm:t>
    </dgm:pt>
    <dgm:pt modelId="{F427FFC6-099B-4E32-A45A-6FA6A958C60F}" type="sibTrans" cxnId="{EDE9C1FF-D053-4B74-9B17-B95FA1F1139D}">
      <dgm:prSet/>
      <dgm:spPr/>
      <dgm:t>
        <a:bodyPr/>
        <a:lstStyle/>
        <a:p>
          <a:endParaRPr lang="en-US"/>
        </a:p>
      </dgm:t>
    </dgm:pt>
    <dgm:pt modelId="{7437C48A-0043-4FAF-AF86-9B2AE596C439}">
      <dgm:prSet/>
      <dgm:spPr/>
      <dgm:t>
        <a:bodyPr/>
        <a:lstStyle/>
        <a:p>
          <a:r>
            <a:rPr lang="en-US" dirty="0" smtClean="0"/>
            <a:t>Ian Hanover</a:t>
          </a:r>
        </a:p>
        <a:p>
          <a:r>
            <a:rPr lang="en-US" dirty="0" smtClean="0"/>
            <a:t>Environmental Site Assessor</a:t>
          </a:r>
          <a:endParaRPr lang="en-US" dirty="0"/>
        </a:p>
      </dgm:t>
    </dgm:pt>
    <dgm:pt modelId="{732CE695-9AF9-4D80-A864-9A4FED4E48EF}" type="parTrans" cxnId="{790A41B5-AB67-4F57-BA1B-F0CBD5F51139}">
      <dgm:prSet/>
      <dgm:spPr/>
      <dgm:t>
        <a:bodyPr/>
        <a:lstStyle/>
        <a:p>
          <a:endParaRPr lang="en-US"/>
        </a:p>
      </dgm:t>
    </dgm:pt>
    <dgm:pt modelId="{41BC8C21-04B3-4572-865A-29B728115A62}" type="sibTrans" cxnId="{790A41B5-AB67-4F57-BA1B-F0CBD5F51139}">
      <dgm:prSet/>
      <dgm:spPr/>
      <dgm:t>
        <a:bodyPr/>
        <a:lstStyle/>
        <a:p>
          <a:endParaRPr lang="en-US"/>
        </a:p>
      </dgm:t>
    </dgm:pt>
    <dgm:pt modelId="{36986F70-001F-4443-896B-338C326B3C5D}">
      <dgm:prSet/>
      <dgm:spPr/>
      <dgm:t>
        <a:bodyPr/>
        <a:lstStyle/>
        <a:p>
          <a:r>
            <a:rPr lang="en-US" smtClean="0"/>
            <a:t>Blair Miller</a:t>
          </a:r>
          <a:endParaRPr lang="en-US" dirty="0" smtClean="0"/>
        </a:p>
        <a:p>
          <a:r>
            <a:rPr lang="en-US" dirty="0" smtClean="0"/>
            <a:t>VP, Global West</a:t>
          </a:r>
          <a:endParaRPr lang="en-US" dirty="0"/>
        </a:p>
      </dgm:t>
    </dgm:pt>
    <dgm:pt modelId="{B000027C-D815-463C-816C-51B5AE7D1F04}" type="parTrans" cxnId="{43A9756F-B680-4285-8FE5-9FA0BFD89783}">
      <dgm:prSet/>
      <dgm:spPr/>
      <dgm:t>
        <a:bodyPr/>
        <a:lstStyle/>
        <a:p>
          <a:endParaRPr lang="en-US"/>
        </a:p>
      </dgm:t>
    </dgm:pt>
    <dgm:pt modelId="{C6C855F3-88C1-46AD-B717-42EBFC612E51}" type="sibTrans" cxnId="{43A9756F-B680-4285-8FE5-9FA0BFD89783}">
      <dgm:prSet/>
      <dgm:spPr/>
      <dgm:t>
        <a:bodyPr/>
        <a:lstStyle/>
        <a:p>
          <a:endParaRPr lang="en-US"/>
        </a:p>
      </dgm:t>
    </dgm:pt>
    <dgm:pt modelId="{921F1180-3A88-4BA2-BD55-C8E2AB279435}">
      <dgm:prSet/>
      <dgm:spPr/>
      <dgm:t>
        <a:bodyPr/>
        <a:lstStyle/>
        <a:p>
          <a:r>
            <a:rPr lang="en-US" dirty="0" smtClean="0"/>
            <a:t>Edward Tanaka</a:t>
          </a:r>
        </a:p>
        <a:p>
          <a:r>
            <a:rPr lang="en-US" dirty="0" smtClean="0"/>
            <a:t>VP, Sales</a:t>
          </a:r>
          <a:endParaRPr lang="en-US" dirty="0"/>
        </a:p>
      </dgm:t>
    </dgm:pt>
    <dgm:pt modelId="{52412FDF-6659-4B07-B93B-7C16E6385E5B}" type="parTrans" cxnId="{ADAC13C2-BD43-4ED4-89BF-6800E8656962}">
      <dgm:prSet/>
      <dgm:spPr/>
      <dgm:t>
        <a:bodyPr/>
        <a:lstStyle/>
        <a:p>
          <a:endParaRPr lang="en-US"/>
        </a:p>
      </dgm:t>
    </dgm:pt>
    <dgm:pt modelId="{950EFA9B-D28A-4744-BBAB-A2917E50445F}" type="sibTrans" cxnId="{ADAC13C2-BD43-4ED4-89BF-6800E8656962}">
      <dgm:prSet/>
      <dgm:spPr/>
      <dgm:t>
        <a:bodyPr/>
        <a:lstStyle/>
        <a:p>
          <a:endParaRPr lang="en-US"/>
        </a:p>
      </dgm:t>
    </dgm:pt>
    <dgm:pt modelId="{B13A95CB-3215-43BC-BE5A-1AD447D1E52D}">
      <dgm:prSet/>
      <dgm:spPr/>
      <dgm:t>
        <a:bodyPr/>
        <a:lstStyle/>
        <a:p>
          <a:r>
            <a:rPr lang="en-US" dirty="0" smtClean="0"/>
            <a:t>Nick Klassen</a:t>
          </a:r>
        </a:p>
        <a:p>
          <a:r>
            <a:rPr lang="en-US" dirty="0" smtClean="0"/>
            <a:t>VP, Tolano Adventures</a:t>
          </a:r>
          <a:endParaRPr lang="en-US" dirty="0"/>
        </a:p>
      </dgm:t>
    </dgm:pt>
    <dgm:pt modelId="{E7F88549-66F9-4D86-9259-A963D819EB90}" type="parTrans" cxnId="{93C3487C-DF2F-4044-9604-2BF2FBCAD6F9}">
      <dgm:prSet/>
      <dgm:spPr/>
      <dgm:t>
        <a:bodyPr/>
        <a:lstStyle/>
        <a:p>
          <a:endParaRPr lang="en-US"/>
        </a:p>
      </dgm:t>
    </dgm:pt>
    <dgm:pt modelId="{95C093A2-23F3-463D-9159-4E8EE3FB6AA7}" type="sibTrans" cxnId="{93C3487C-DF2F-4044-9604-2BF2FBCAD6F9}">
      <dgm:prSet/>
      <dgm:spPr/>
      <dgm:t>
        <a:bodyPr/>
        <a:lstStyle/>
        <a:p>
          <a:endParaRPr lang="en-US"/>
        </a:p>
      </dgm:t>
    </dgm:pt>
    <dgm:pt modelId="{511C946A-B009-4ADB-9CF0-8300FB6D01B8}" type="pres">
      <dgm:prSet presAssocID="{DBEEF0A9-15C6-4D90-8952-BEFFA83E7E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9E69C89-C4BD-486D-9E89-EF13AA275554}" type="pres">
      <dgm:prSet presAssocID="{8F070F48-D435-4653-BFC8-767D772464CA}" presName="vertOne" presStyleCnt="0"/>
      <dgm:spPr/>
    </dgm:pt>
    <dgm:pt modelId="{84E5101A-3EB3-4F82-BB46-9BAD1F617B82}" type="pres">
      <dgm:prSet presAssocID="{8F070F48-D435-4653-BFC8-767D772464CA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468CF53-5C0A-46FD-9B6E-E7B22378A4BA}" type="pres">
      <dgm:prSet presAssocID="{8F070F48-D435-4653-BFC8-767D772464CA}" presName="parTransOne" presStyleCnt="0"/>
      <dgm:spPr/>
    </dgm:pt>
    <dgm:pt modelId="{F340A6A0-C194-45D1-98A1-21783CACD3AE}" type="pres">
      <dgm:prSet presAssocID="{8F070F48-D435-4653-BFC8-767D772464CA}" presName="horzOne" presStyleCnt="0"/>
      <dgm:spPr/>
    </dgm:pt>
    <dgm:pt modelId="{A2B1C1DE-6832-4BA9-8B62-995F5B422C5A}" type="pres">
      <dgm:prSet presAssocID="{8899E035-FF75-4569-B557-6C3EA12480A0}" presName="vertTwo" presStyleCnt="0"/>
      <dgm:spPr/>
    </dgm:pt>
    <dgm:pt modelId="{40CD82C4-6C49-43A8-B403-1CB28E2C0C88}" type="pres">
      <dgm:prSet presAssocID="{8899E035-FF75-4569-B557-6C3EA12480A0}" presName="txTwo" presStyleLbl="node2" presStyleIdx="0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F19F69-D022-40DD-A482-51F1AAA49E62}" type="pres">
      <dgm:prSet presAssocID="{8899E035-FF75-4569-B557-6C3EA12480A0}" presName="parTransTwo" presStyleCnt="0"/>
      <dgm:spPr/>
    </dgm:pt>
    <dgm:pt modelId="{76DBC7F4-FE18-4735-86D6-6E68A47E2B99}" type="pres">
      <dgm:prSet presAssocID="{8899E035-FF75-4569-B557-6C3EA12480A0}" presName="horzTwo" presStyleCnt="0"/>
      <dgm:spPr/>
    </dgm:pt>
    <dgm:pt modelId="{FA2DDB09-B283-4148-9944-D536D6A85217}" type="pres">
      <dgm:prSet presAssocID="{9C0974D7-A8FD-4BCD-B49A-61D7951B94DC}" presName="vertThree" presStyleCnt="0"/>
      <dgm:spPr/>
    </dgm:pt>
    <dgm:pt modelId="{BB723865-A3A7-4839-99FD-BA9FB2F6FC82}" type="pres">
      <dgm:prSet presAssocID="{9C0974D7-A8FD-4BCD-B49A-61D7951B94DC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94AE672-2516-4DB2-B772-3AA970335E68}" type="pres">
      <dgm:prSet presAssocID="{9C0974D7-A8FD-4BCD-B49A-61D7951B94DC}" presName="horzThree" presStyleCnt="0"/>
      <dgm:spPr/>
    </dgm:pt>
    <dgm:pt modelId="{31ABEC23-8807-4142-B34B-630BABBFA2D9}" type="pres">
      <dgm:prSet presAssocID="{3C1A4D93-519E-4EB6-825E-4212670280FF}" presName="sibSpaceTwo" presStyleCnt="0"/>
      <dgm:spPr/>
    </dgm:pt>
    <dgm:pt modelId="{06EBFB96-A489-4E37-8028-F040C6EB7A42}" type="pres">
      <dgm:prSet presAssocID="{491BB4E6-6328-4AEC-B101-E0E3561A422F}" presName="vertTwo" presStyleCnt="0"/>
      <dgm:spPr/>
    </dgm:pt>
    <dgm:pt modelId="{3ABC37B7-F257-4B77-AC71-7C044BBA9EF6}" type="pres">
      <dgm:prSet presAssocID="{491BB4E6-6328-4AEC-B101-E0E3561A422F}" presName="txTwo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5E1CD0-FEEE-4B10-B2C3-13D21E135941}" type="pres">
      <dgm:prSet presAssocID="{491BB4E6-6328-4AEC-B101-E0E3561A422F}" presName="horzTwo" presStyleCnt="0"/>
      <dgm:spPr/>
    </dgm:pt>
    <dgm:pt modelId="{0A82C7B2-4BFC-4C7A-A9DF-D23764720D9A}" type="pres">
      <dgm:prSet presAssocID="{F427FFC6-099B-4E32-A45A-6FA6A958C60F}" presName="sibSpaceTwo" presStyleCnt="0"/>
      <dgm:spPr/>
    </dgm:pt>
    <dgm:pt modelId="{5ACAAB00-A87F-47EA-9870-9F69947F88DE}" type="pres">
      <dgm:prSet presAssocID="{09795C58-500B-4023-955D-E65A2D1A5312}" presName="vertTwo" presStyleCnt="0"/>
      <dgm:spPr/>
    </dgm:pt>
    <dgm:pt modelId="{60985CC5-0518-4D8B-9504-381F660652CF}" type="pres">
      <dgm:prSet presAssocID="{09795C58-500B-4023-955D-E65A2D1A5312}" presName="txTwo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89EC7CC-F1B2-4CE0-B545-9E7BE7F95297}" type="pres">
      <dgm:prSet presAssocID="{09795C58-500B-4023-955D-E65A2D1A5312}" presName="parTransTwo" presStyleCnt="0"/>
      <dgm:spPr/>
    </dgm:pt>
    <dgm:pt modelId="{58393244-AAD8-479E-AEB2-62DF001FA8C7}" type="pres">
      <dgm:prSet presAssocID="{09795C58-500B-4023-955D-E65A2D1A5312}" presName="horzTwo" presStyleCnt="0"/>
      <dgm:spPr/>
    </dgm:pt>
    <dgm:pt modelId="{A6D5C89C-CF6A-49FB-B244-492D49869AB6}" type="pres">
      <dgm:prSet presAssocID="{7437C48A-0043-4FAF-AF86-9B2AE596C439}" presName="vertThree" presStyleCnt="0"/>
      <dgm:spPr/>
    </dgm:pt>
    <dgm:pt modelId="{B9CCE970-9BD2-453A-A6F8-971C96C8F92F}" type="pres">
      <dgm:prSet presAssocID="{7437C48A-0043-4FAF-AF86-9B2AE596C439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AC4AC7-B2CE-4E8B-853A-3690ED2DCB41}" type="pres">
      <dgm:prSet presAssocID="{7437C48A-0043-4FAF-AF86-9B2AE596C439}" presName="horzThree" presStyleCnt="0"/>
      <dgm:spPr/>
    </dgm:pt>
    <dgm:pt modelId="{E88B2526-75B3-4B7C-BE7B-A3B5AE2B6F13}" type="pres">
      <dgm:prSet presAssocID="{1FAD0ED1-C831-4D67-B99C-5B6948BBF452}" presName="sibSpaceTwo" presStyleCnt="0"/>
      <dgm:spPr/>
    </dgm:pt>
    <dgm:pt modelId="{96D425F8-AE0F-42B9-9C9F-2E265E051F0D}" type="pres">
      <dgm:prSet presAssocID="{E16688ED-B51F-4E92-B2D0-D9A111AB81BD}" presName="vertTwo" presStyleCnt="0"/>
      <dgm:spPr/>
    </dgm:pt>
    <dgm:pt modelId="{B14A01E2-ACB4-401B-A2A0-586BF773BE89}" type="pres">
      <dgm:prSet presAssocID="{E16688ED-B51F-4E92-B2D0-D9A111AB81BD}" presName="txTwo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8C0DF3-0B66-42A3-89B2-7E0BEA2538C5}" type="pres">
      <dgm:prSet presAssocID="{E16688ED-B51F-4E92-B2D0-D9A111AB81BD}" presName="horzTwo" presStyleCnt="0"/>
      <dgm:spPr/>
    </dgm:pt>
    <dgm:pt modelId="{4BBD04FB-96D4-482B-AAFD-82AEF7C81721}" type="pres">
      <dgm:prSet presAssocID="{2ED9B0A8-A305-4965-9EDD-C15C6A7F0270}" presName="sibSpaceTwo" presStyleCnt="0"/>
      <dgm:spPr/>
    </dgm:pt>
    <dgm:pt modelId="{5C5BCEC2-FA65-4C62-92DE-0278C82D2DFD}" type="pres">
      <dgm:prSet presAssocID="{36986F70-001F-4443-896B-338C326B3C5D}" presName="vertTwo" presStyleCnt="0"/>
      <dgm:spPr/>
    </dgm:pt>
    <dgm:pt modelId="{9C49C71E-E631-44A0-9318-A12EFA077E32}" type="pres">
      <dgm:prSet presAssocID="{36986F70-001F-4443-896B-338C326B3C5D}" presName="txTwo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C119E8-A3AC-4357-B166-AAA3174BE12B}" type="pres">
      <dgm:prSet presAssocID="{36986F70-001F-4443-896B-338C326B3C5D}" presName="horzTwo" presStyleCnt="0"/>
      <dgm:spPr/>
    </dgm:pt>
    <dgm:pt modelId="{DD519AE1-36B8-489A-9F51-F481E3458EE9}" type="pres">
      <dgm:prSet presAssocID="{C6C855F3-88C1-46AD-B717-42EBFC612E51}" presName="sibSpaceTwo" presStyleCnt="0"/>
      <dgm:spPr/>
    </dgm:pt>
    <dgm:pt modelId="{307E16F9-467E-45D8-89CA-8C67B749A43F}" type="pres">
      <dgm:prSet presAssocID="{921F1180-3A88-4BA2-BD55-C8E2AB279435}" presName="vertTwo" presStyleCnt="0"/>
      <dgm:spPr/>
    </dgm:pt>
    <dgm:pt modelId="{79C56F6B-3D74-43F4-AD60-38965A0536AA}" type="pres">
      <dgm:prSet presAssocID="{921F1180-3A88-4BA2-BD55-C8E2AB279435}" presName="txTwo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9294CF-2A9F-4753-A900-219F657ACBCA}" type="pres">
      <dgm:prSet presAssocID="{921F1180-3A88-4BA2-BD55-C8E2AB279435}" presName="horzTwo" presStyleCnt="0"/>
      <dgm:spPr/>
    </dgm:pt>
    <dgm:pt modelId="{E1BF6F40-06F9-406D-AB1D-5F2B4E13ADD9}" type="pres">
      <dgm:prSet presAssocID="{950EFA9B-D28A-4744-BBAB-A2917E50445F}" presName="sibSpaceTwo" presStyleCnt="0"/>
      <dgm:spPr/>
    </dgm:pt>
    <dgm:pt modelId="{4FB8554C-7C88-48B0-BD2C-5D8F3E00ADE3}" type="pres">
      <dgm:prSet presAssocID="{B13A95CB-3215-43BC-BE5A-1AD447D1E52D}" presName="vertTwo" presStyleCnt="0"/>
      <dgm:spPr/>
    </dgm:pt>
    <dgm:pt modelId="{48F8FB85-574E-4F94-A92F-7ECE4B4F1F9F}" type="pres">
      <dgm:prSet presAssocID="{B13A95CB-3215-43BC-BE5A-1AD447D1E52D}" presName="txTwo" presStyleLbl="node2" presStyleIdx="6" presStyleCnt="7">
        <dgm:presLayoutVars>
          <dgm:chPref val="3"/>
        </dgm:presLayoutVars>
      </dgm:prSet>
      <dgm:spPr/>
    </dgm:pt>
    <dgm:pt modelId="{CFFBE314-1A57-421F-9AA5-9FFEDE6CEAB6}" type="pres">
      <dgm:prSet presAssocID="{B13A95CB-3215-43BC-BE5A-1AD447D1E52D}" presName="horzTwo" presStyleCnt="0"/>
      <dgm:spPr/>
    </dgm:pt>
  </dgm:ptLst>
  <dgm:cxnLst>
    <dgm:cxn modelId="{6C3E8102-75AC-46BB-881A-16602FB114A0}" type="presOf" srcId="{8F070F48-D435-4653-BFC8-767D772464CA}" destId="{84E5101A-3EB3-4F82-BB46-9BAD1F617B82}" srcOrd="0" destOrd="0" presId="urn:microsoft.com/office/officeart/2005/8/layout/hierarchy4"/>
    <dgm:cxn modelId="{5A19E38E-2D3A-4ECB-A57C-576CF443228E}" srcId="{8F070F48-D435-4653-BFC8-767D772464CA}" destId="{09795C58-500B-4023-955D-E65A2D1A5312}" srcOrd="2" destOrd="0" parTransId="{709BE904-394B-4532-AA8D-C22E01D783EA}" sibTransId="{1FAD0ED1-C831-4D67-B99C-5B6948BBF452}"/>
    <dgm:cxn modelId="{CC5D1229-F598-4604-BD21-6D7AA0DDDBC6}" type="presOf" srcId="{B13A95CB-3215-43BC-BE5A-1AD447D1E52D}" destId="{48F8FB85-574E-4F94-A92F-7ECE4B4F1F9F}" srcOrd="0" destOrd="0" presId="urn:microsoft.com/office/officeart/2005/8/layout/hierarchy4"/>
    <dgm:cxn modelId="{359992D2-337B-4FFE-891E-E35663519598}" type="presOf" srcId="{921F1180-3A88-4BA2-BD55-C8E2AB279435}" destId="{79C56F6B-3D74-43F4-AD60-38965A0536AA}" srcOrd="0" destOrd="0" presId="urn:microsoft.com/office/officeart/2005/8/layout/hierarchy4"/>
    <dgm:cxn modelId="{4D2152E4-BC8A-4A8C-A38E-6703D931F263}" srcId="{DBEEF0A9-15C6-4D90-8952-BEFFA83E7E64}" destId="{8F070F48-D435-4653-BFC8-767D772464CA}" srcOrd="0" destOrd="0" parTransId="{DCB747EE-D089-4F03-B7A7-CC2999241508}" sibTransId="{00117717-9C33-4DC3-868A-0FD8338670BE}"/>
    <dgm:cxn modelId="{790A41B5-AB67-4F57-BA1B-F0CBD5F51139}" srcId="{09795C58-500B-4023-955D-E65A2D1A5312}" destId="{7437C48A-0043-4FAF-AF86-9B2AE596C439}" srcOrd="0" destOrd="0" parTransId="{732CE695-9AF9-4D80-A864-9A4FED4E48EF}" sibTransId="{41BC8C21-04B3-4572-865A-29B728115A62}"/>
    <dgm:cxn modelId="{1F4F4344-B711-4595-8A9B-6ACCCF0DBC59}" srcId="{8F070F48-D435-4653-BFC8-767D772464CA}" destId="{8899E035-FF75-4569-B557-6C3EA12480A0}" srcOrd="0" destOrd="0" parTransId="{AE2D7DD8-9677-4550-80AE-CE828F6B7767}" sibTransId="{3C1A4D93-519E-4EB6-825E-4212670280FF}"/>
    <dgm:cxn modelId="{0CD21FC4-E87A-4FD9-8E89-3C2B3A7DA0A6}" type="presOf" srcId="{E16688ED-B51F-4E92-B2D0-D9A111AB81BD}" destId="{B14A01E2-ACB4-401B-A2A0-586BF773BE89}" srcOrd="0" destOrd="0" presId="urn:microsoft.com/office/officeart/2005/8/layout/hierarchy4"/>
    <dgm:cxn modelId="{127E3977-7A50-4549-9659-E90D10D786BA}" type="presOf" srcId="{36986F70-001F-4443-896B-338C326B3C5D}" destId="{9C49C71E-E631-44A0-9318-A12EFA077E32}" srcOrd="0" destOrd="0" presId="urn:microsoft.com/office/officeart/2005/8/layout/hierarchy4"/>
    <dgm:cxn modelId="{3B6A259D-A376-41F7-A18F-B435AEEF9731}" type="presOf" srcId="{DBEEF0A9-15C6-4D90-8952-BEFFA83E7E64}" destId="{511C946A-B009-4ADB-9CF0-8300FB6D01B8}" srcOrd="0" destOrd="0" presId="urn:microsoft.com/office/officeart/2005/8/layout/hierarchy4"/>
    <dgm:cxn modelId="{43A9756F-B680-4285-8FE5-9FA0BFD89783}" srcId="{8F070F48-D435-4653-BFC8-767D772464CA}" destId="{36986F70-001F-4443-896B-338C326B3C5D}" srcOrd="4" destOrd="0" parTransId="{B000027C-D815-463C-816C-51B5AE7D1F04}" sibTransId="{C6C855F3-88C1-46AD-B717-42EBFC612E51}"/>
    <dgm:cxn modelId="{CE7F045D-1443-4893-9125-D78F376E64C6}" srcId="{8F070F48-D435-4653-BFC8-767D772464CA}" destId="{E16688ED-B51F-4E92-B2D0-D9A111AB81BD}" srcOrd="3" destOrd="0" parTransId="{54BAE2E0-62ED-49BF-86BA-6B6B1300632D}" sibTransId="{2ED9B0A8-A305-4965-9EDD-C15C6A7F0270}"/>
    <dgm:cxn modelId="{0492B7E1-8840-487E-B8C4-3329BBDAF6CE}" srcId="{8899E035-FF75-4569-B557-6C3EA12480A0}" destId="{9C0974D7-A8FD-4BCD-B49A-61D7951B94DC}" srcOrd="0" destOrd="0" parTransId="{AB3D65C5-C5D3-47E0-BF08-85BB34061EFD}" sibTransId="{8AE0B4BB-2E1F-4DB0-9BB2-D7CE24F75A48}"/>
    <dgm:cxn modelId="{4D119649-144C-4859-B95D-75E3D6A2ADEC}" type="presOf" srcId="{491BB4E6-6328-4AEC-B101-E0E3561A422F}" destId="{3ABC37B7-F257-4B77-AC71-7C044BBA9EF6}" srcOrd="0" destOrd="0" presId="urn:microsoft.com/office/officeart/2005/8/layout/hierarchy4"/>
    <dgm:cxn modelId="{58DEC397-4598-413D-A8E7-876BE7A6397E}" type="presOf" srcId="{9C0974D7-A8FD-4BCD-B49A-61D7951B94DC}" destId="{BB723865-A3A7-4839-99FD-BA9FB2F6FC82}" srcOrd="0" destOrd="0" presId="urn:microsoft.com/office/officeart/2005/8/layout/hierarchy4"/>
    <dgm:cxn modelId="{49C3BFDE-41D9-4F1E-9568-6C18BFD39E96}" type="presOf" srcId="{09795C58-500B-4023-955D-E65A2D1A5312}" destId="{60985CC5-0518-4D8B-9504-381F660652CF}" srcOrd="0" destOrd="0" presId="urn:microsoft.com/office/officeart/2005/8/layout/hierarchy4"/>
    <dgm:cxn modelId="{93C3487C-DF2F-4044-9604-2BF2FBCAD6F9}" srcId="{8F070F48-D435-4653-BFC8-767D772464CA}" destId="{B13A95CB-3215-43BC-BE5A-1AD447D1E52D}" srcOrd="6" destOrd="0" parTransId="{E7F88549-66F9-4D86-9259-A963D819EB90}" sibTransId="{95C093A2-23F3-463D-9159-4E8EE3FB6AA7}"/>
    <dgm:cxn modelId="{ADAC13C2-BD43-4ED4-89BF-6800E8656962}" srcId="{8F070F48-D435-4653-BFC8-767D772464CA}" destId="{921F1180-3A88-4BA2-BD55-C8E2AB279435}" srcOrd="5" destOrd="0" parTransId="{52412FDF-6659-4B07-B93B-7C16E6385E5B}" sibTransId="{950EFA9B-D28A-4744-BBAB-A2917E50445F}"/>
    <dgm:cxn modelId="{4C967A72-38FE-47E2-A251-F9564EB67266}" type="presOf" srcId="{7437C48A-0043-4FAF-AF86-9B2AE596C439}" destId="{B9CCE970-9BD2-453A-A6F8-971C96C8F92F}" srcOrd="0" destOrd="0" presId="urn:microsoft.com/office/officeart/2005/8/layout/hierarchy4"/>
    <dgm:cxn modelId="{EDE9C1FF-D053-4B74-9B17-B95FA1F1139D}" srcId="{8F070F48-D435-4653-BFC8-767D772464CA}" destId="{491BB4E6-6328-4AEC-B101-E0E3561A422F}" srcOrd="1" destOrd="0" parTransId="{DCB8CE14-C6C0-4F00-A1A3-D4E0D658A61C}" sibTransId="{F427FFC6-099B-4E32-A45A-6FA6A958C60F}"/>
    <dgm:cxn modelId="{B2A405B9-4E8F-42F6-B9C3-54505B55BD8D}" type="presOf" srcId="{8899E035-FF75-4569-B557-6C3EA12480A0}" destId="{40CD82C4-6C49-43A8-B403-1CB28E2C0C88}" srcOrd="0" destOrd="0" presId="urn:microsoft.com/office/officeart/2005/8/layout/hierarchy4"/>
    <dgm:cxn modelId="{9D7E6E50-55D7-4F4D-814F-5765CD1A6B8E}" type="presParOf" srcId="{511C946A-B009-4ADB-9CF0-8300FB6D01B8}" destId="{F9E69C89-C4BD-486D-9E89-EF13AA275554}" srcOrd="0" destOrd="0" presId="urn:microsoft.com/office/officeart/2005/8/layout/hierarchy4"/>
    <dgm:cxn modelId="{9326F36D-8C8E-4CC9-BEF3-84D459EBBD84}" type="presParOf" srcId="{F9E69C89-C4BD-486D-9E89-EF13AA275554}" destId="{84E5101A-3EB3-4F82-BB46-9BAD1F617B82}" srcOrd="0" destOrd="0" presId="urn:microsoft.com/office/officeart/2005/8/layout/hierarchy4"/>
    <dgm:cxn modelId="{8357AB14-835D-430D-8AFF-89168B28704C}" type="presParOf" srcId="{F9E69C89-C4BD-486D-9E89-EF13AA275554}" destId="{A468CF53-5C0A-46FD-9B6E-E7B22378A4BA}" srcOrd="1" destOrd="0" presId="urn:microsoft.com/office/officeart/2005/8/layout/hierarchy4"/>
    <dgm:cxn modelId="{E581736C-A990-424D-AE9A-B2B80FC4F8D2}" type="presParOf" srcId="{F9E69C89-C4BD-486D-9E89-EF13AA275554}" destId="{F340A6A0-C194-45D1-98A1-21783CACD3AE}" srcOrd="2" destOrd="0" presId="urn:microsoft.com/office/officeart/2005/8/layout/hierarchy4"/>
    <dgm:cxn modelId="{17AC07B4-CE90-4BC7-B140-96004F0C94C1}" type="presParOf" srcId="{F340A6A0-C194-45D1-98A1-21783CACD3AE}" destId="{A2B1C1DE-6832-4BA9-8B62-995F5B422C5A}" srcOrd="0" destOrd="0" presId="urn:microsoft.com/office/officeart/2005/8/layout/hierarchy4"/>
    <dgm:cxn modelId="{3F46600C-89B8-4B79-A33F-6DBC07860AB8}" type="presParOf" srcId="{A2B1C1DE-6832-4BA9-8B62-995F5B422C5A}" destId="{40CD82C4-6C49-43A8-B403-1CB28E2C0C88}" srcOrd="0" destOrd="0" presId="urn:microsoft.com/office/officeart/2005/8/layout/hierarchy4"/>
    <dgm:cxn modelId="{326E0F73-37EE-4F02-A506-507ADC4270F0}" type="presParOf" srcId="{A2B1C1DE-6832-4BA9-8B62-995F5B422C5A}" destId="{36F19F69-D022-40DD-A482-51F1AAA49E62}" srcOrd="1" destOrd="0" presId="urn:microsoft.com/office/officeart/2005/8/layout/hierarchy4"/>
    <dgm:cxn modelId="{EF1AF502-2FB4-4425-9FF0-41CF340D244A}" type="presParOf" srcId="{A2B1C1DE-6832-4BA9-8B62-995F5B422C5A}" destId="{76DBC7F4-FE18-4735-86D6-6E68A47E2B99}" srcOrd="2" destOrd="0" presId="urn:microsoft.com/office/officeart/2005/8/layout/hierarchy4"/>
    <dgm:cxn modelId="{0E2FA6D0-2C21-4672-9BFB-18A76010DBDD}" type="presParOf" srcId="{76DBC7F4-FE18-4735-86D6-6E68A47E2B99}" destId="{FA2DDB09-B283-4148-9944-D536D6A85217}" srcOrd="0" destOrd="0" presId="urn:microsoft.com/office/officeart/2005/8/layout/hierarchy4"/>
    <dgm:cxn modelId="{BC63C101-E3CD-4771-BD43-5E17E53D281C}" type="presParOf" srcId="{FA2DDB09-B283-4148-9944-D536D6A85217}" destId="{BB723865-A3A7-4839-99FD-BA9FB2F6FC82}" srcOrd="0" destOrd="0" presId="urn:microsoft.com/office/officeart/2005/8/layout/hierarchy4"/>
    <dgm:cxn modelId="{429781AD-B296-4CFF-A8F5-5972B16957EA}" type="presParOf" srcId="{FA2DDB09-B283-4148-9944-D536D6A85217}" destId="{894AE672-2516-4DB2-B772-3AA970335E68}" srcOrd="1" destOrd="0" presId="urn:microsoft.com/office/officeart/2005/8/layout/hierarchy4"/>
    <dgm:cxn modelId="{0E11FA47-B6B0-438C-AF5A-7A6AA1E3D8C9}" type="presParOf" srcId="{F340A6A0-C194-45D1-98A1-21783CACD3AE}" destId="{31ABEC23-8807-4142-B34B-630BABBFA2D9}" srcOrd="1" destOrd="0" presId="urn:microsoft.com/office/officeart/2005/8/layout/hierarchy4"/>
    <dgm:cxn modelId="{93035FAC-0D63-4352-BBE4-D6B159195FF9}" type="presParOf" srcId="{F340A6A0-C194-45D1-98A1-21783CACD3AE}" destId="{06EBFB96-A489-4E37-8028-F040C6EB7A42}" srcOrd="2" destOrd="0" presId="urn:microsoft.com/office/officeart/2005/8/layout/hierarchy4"/>
    <dgm:cxn modelId="{9BB97E0B-BDE2-48E8-831D-01804A4248B4}" type="presParOf" srcId="{06EBFB96-A489-4E37-8028-F040C6EB7A42}" destId="{3ABC37B7-F257-4B77-AC71-7C044BBA9EF6}" srcOrd="0" destOrd="0" presId="urn:microsoft.com/office/officeart/2005/8/layout/hierarchy4"/>
    <dgm:cxn modelId="{D2E04BEE-17F0-4DAC-9B3B-A950822EBC4D}" type="presParOf" srcId="{06EBFB96-A489-4E37-8028-F040C6EB7A42}" destId="{145E1CD0-FEEE-4B10-B2C3-13D21E135941}" srcOrd="1" destOrd="0" presId="urn:microsoft.com/office/officeart/2005/8/layout/hierarchy4"/>
    <dgm:cxn modelId="{1160B4C1-0CDF-49E4-8F73-62F4C609D310}" type="presParOf" srcId="{F340A6A0-C194-45D1-98A1-21783CACD3AE}" destId="{0A82C7B2-4BFC-4C7A-A9DF-D23764720D9A}" srcOrd="3" destOrd="0" presId="urn:microsoft.com/office/officeart/2005/8/layout/hierarchy4"/>
    <dgm:cxn modelId="{60647118-34BA-471B-B2A2-37BC50606962}" type="presParOf" srcId="{F340A6A0-C194-45D1-98A1-21783CACD3AE}" destId="{5ACAAB00-A87F-47EA-9870-9F69947F88DE}" srcOrd="4" destOrd="0" presId="urn:microsoft.com/office/officeart/2005/8/layout/hierarchy4"/>
    <dgm:cxn modelId="{42DFBFD4-532E-4DB5-A237-CEF08F22D7FB}" type="presParOf" srcId="{5ACAAB00-A87F-47EA-9870-9F69947F88DE}" destId="{60985CC5-0518-4D8B-9504-381F660652CF}" srcOrd="0" destOrd="0" presId="urn:microsoft.com/office/officeart/2005/8/layout/hierarchy4"/>
    <dgm:cxn modelId="{C48B7812-1F43-4338-9989-2E77524A5DBE}" type="presParOf" srcId="{5ACAAB00-A87F-47EA-9870-9F69947F88DE}" destId="{389EC7CC-F1B2-4CE0-B545-9E7BE7F95297}" srcOrd="1" destOrd="0" presId="urn:microsoft.com/office/officeart/2005/8/layout/hierarchy4"/>
    <dgm:cxn modelId="{6BA20C47-1967-46C2-A872-55FC388D15F4}" type="presParOf" srcId="{5ACAAB00-A87F-47EA-9870-9F69947F88DE}" destId="{58393244-AAD8-479E-AEB2-62DF001FA8C7}" srcOrd="2" destOrd="0" presId="urn:microsoft.com/office/officeart/2005/8/layout/hierarchy4"/>
    <dgm:cxn modelId="{EEF2BEF6-68AD-4693-A470-A5F7AE8A664B}" type="presParOf" srcId="{58393244-AAD8-479E-AEB2-62DF001FA8C7}" destId="{A6D5C89C-CF6A-49FB-B244-492D49869AB6}" srcOrd="0" destOrd="0" presId="urn:microsoft.com/office/officeart/2005/8/layout/hierarchy4"/>
    <dgm:cxn modelId="{6F4B4C0A-CF55-4202-9827-CB15C1054160}" type="presParOf" srcId="{A6D5C89C-CF6A-49FB-B244-492D49869AB6}" destId="{B9CCE970-9BD2-453A-A6F8-971C96C8F92F}" srcOrd="0" destOrd="0" presId="urn:microsoft.com/office/officeart/2005/8/layout/hierarchy4"/>
    <dgm:cxn modelId="{0115B22B-B52A-4DB6-99A0-BD21F32677DB}" type="presParOf" srcId="{A6D5C89C-CF6A-49FB-B244-492D49869AB6}" destId="{ABAC4AC7-B2CE-4E8B-853A-3690ED2DCB41}" srcOrd="1" destOrd="0" presId="urn:microsoft.com/office/officeart/2005/8/layout/hierarchy4"/>
    <dgm:cxn modelId="{81A8023D-DCD0-4305-95A3-C16AD8E1A452}" type="presParOf" srcId="{F340A6A0-C194-45D1-98A1-21783CACD3AE}" destId="{E88B2526-75B3-4B7C-BE7B-A3B5AE2B6F13}" srcOrd="5" destOrd="0" presId="urn:microsoft.com/office/officeart/2005/8/layout/hierarchy4"/>
    <dgm:cxn modelId="{8687470D-7360-4E21-9DBE-22196CB8D301}" type="presParOf" srcId="{F340A6A0-C194-45D1-98A1-21783CACD3AE}" destId="{96D425F8-AE0F-42B9-9C9F-2E265E051F0D}" srcOrd="6" destOrd="0" presId="urn:microsoft.com/office/officeart/2005/8/layout/hierarchy4"/>
    <dgm:cxn modelId="{53BAF3F6-755F-4E16-A066-64E6E40A7AEF}" type="presParOf" srcId="{96D425F8-AE0F-42B9-9C9F-2E265E051F0D}" destId="{B14A01E2-ACB4-401B-A2A0-586BF773BE89}" srcOrd="0" destOrd="0" presId="urn:microsoft.com/office/officeart/2005/8/layout/hierarchy4"/>
    <dgm:cxn modelId="{D3D85A3D-49C0-4622-AAE4-55E045280001}" type="presParOf" srcId="{96D425F8-AE0F-42B9-9C9F-2E265E051F0D}" destId="{C78C0DF3-0B66-42A3-89B2-7E0BEA2538C5}" srcOrd="1" destOrd="0" presId="urn:microsoft.com/office/officeart/2005/8/layout/hierarchy4"/>
    <dgm:cxn modelId="{6002B1D5-7802-4D9B-A4E2-3F24A18D08FF}" type="presParOf" srcId="{F340A6A0-C194-45D1-98A1-21783CACD3AE}" destId="{4BBD04FB-96D4-482B-AAFD-82AEF7C81721}" srcOrd="7" destOrd="0" presId="urn:microsoft.com/office/officeart/2005/8/layout/hierarchy4"/>
    <dgm:cxn modelId="{D5C34023-2240-40B2-BE2B-C8AC43F1FE9E}" type="presParOf" srcId="{F340A6A0-C194-45D1-98A1-21783CACD3AE}" destId="{5C5BCEC2-FA65-4C62-92DE-0278C82D2DFD}" srcOrd="8" destOrd="0" presId="urn:microsoft.com/office/officeart/2005/8/layout/hierarchy4"/>
    <dgm:cxn modelId="{A8A1A833-9E7B-4906-94BC-F58FBBA2CA3D}" type="presParOf" srcId="{5C5BCEC2-FA65-4C62-92DE-0278C82D2DFD}" destId="{9C49C71E-E631-44A0-9318-A12EFA077E32}" srcOrd="0" destOrd="0" presId="urn:microsoft.com/office/officeart/2005/8/layout/hierarchy4"/>
    <dgm:cxn modelId="{00854716-8BC9-418D-9387-4592478BEFD9}" type="presParOf" srcId="{5C5BCEC2-FA65-4C62-92DE-0278C82D2DFD}" destId="{CCC119E8-A3AC-4357-B166-AAA3174BE12B}" srcOrd="1" destOrd="0" presId="urn:microsoft.com/office/officeart/2005/8/layout/hierarchy4"/>
    <dgm:cxn modelId="{B3B2429C-17E2-4591-8A57-6935EBD0D8A4}" type="presParOf" srcId="{F340A6A0-C194-45D1-98A1-21783CACD3AE}" destId="{DD519AE1-36B8-489A-9F51-F481E3458EE9}" srcOrd="9" destOrd="0" presId="urn:microsoft.com/office/officeart/2005/8/layout/hierarchy4"/>
    <dgm:cxn modelId="{5F58E526-CE39-4714-A0C4-68C39807E6AB}" type="presParOf" srcId="{F340A6A0-C194-45D1-98A1-21783CACD3AE}" destId="{307E16F9-467E-45D8-89CA-8C67B749A43F}" srcOrd="10" destOrd="0" presId="urn:microsoft.com/office/officeart/2005/8/layout/hierarchy4"/>
    <dgm:cxn modelId="{AB5A0B3A-520C-466C-A5AB-CAE997F9575C}" type="presParOf" srcId="{307E16F9-467E-45D8-89CA-8C67B749A43F}" destId="{79C56F6B-3D74-43F4-AD60-38965A0536AA}" srcOrd="0" destOrd="0" presId="urn:microsoft.com/office/officeart/2005/8/layout/hierarchy4"/>
    <dgm:cxn modelId="{05C77D98-D595-4659-A7C0-BB2006862539}" type="presParOf" srcId="{307E16F9-467E-45D8-89CA-8C67B749A43F}" destId="{2C9294CF-2A9F-4753-A900-219F657ACBCA}" srcOrd="1" destOrd="0" presId="urn:microsoft.com/office/officeart/2005/8/layout/hierarchy4"/>
    <dgm:cxn modelId="{DEE3A38B-C19A-4E1E-8891-1BAC10039256}" type="presParOf" srcId="{F340A6A0-C194-45D1-98A1-21783CACD3AE}" destId="{E1BF6F40-06F9-406D-AB1D-5F2B4E13ADD9}" srcOrd="11" destOrd="0" presId="urn:microsoft.com/office/officeart/2005/8/layout/hierarchy4"/>
    <dgm:cxn modelId="{A229357A-6DBB-409B-A51E-717129BD8AA2}" type="presParOf" srcId="{F340A6A0-C194-45D1-98A1-21783CACD3AE}" destId="{4FB8554C-7C88-48B0-BD2C-5D8F3E00ADE3}" srcOrd="12" destOrd="0" presId="urn:microsoft.com/office/officeart/2005/8/layout/hierarchy4"/>
    <dgm:cxn modelId="{25920182-27FF-4BE6-BE02-8E3DB78B6E3D}" type="presParOf" srcId="{4FB8554C-7C88-48B0-BD2C-5D8F3E00ADE3}" destId="{48F8FB85-574E-4F94-A92F-7ECE4B4F1F9F}" srcOrd="0" destOrd="0" presId="urn:microsoft.com/office/officeart/2005/8/layout/hierarchy4"/>
    <dgm:cxn modelId="{64A403EF-F35A-46B4-A757-B5BEA095F6FE}" type="presParOf" srcId="{4FB8554C-7C88-48B0-BD2C-5D8F3E00ADE3}" destId="{CFFBE314-1A57-421F-9AA5-9FFEDE6CEAB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5101A-3EB3-4F82-BB46-9BAD1F617B82}">
      <dsp:nvSpPr>
        <dsp:cNvPr id="0" name=""/>
        <dsp:cNvSpPr/>
      </dsp:nvSpPr>
      <dsp:spPr>
        <a:xfrm>
          <a:off x="5878" y="3281"/>
          <a:ext cx="7608242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Sid Taylor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President </a:t>
          </a:r>
          <a:endParaRPr lang="en-US" sz="3400" kern="1200" dirty="0"/>
        </a:p>
      </dsp:txBody>
      <dsp:txXfrm>
        <a:off x="49322" y="46725"/>
        <a:ext cx="7521354" cy="1396407"/>
      </dsp:txXfrm>
    </dsp:sp>
    <dsp:sp modelId="{40CD82C4-6C49-43A8-B403-1CB28E2C0C88}">
      <dsp:nvSpPr>
        <dsp:cNvPr id="0" name=""/>
        <dsp:cNvSpPr/>
      </dsp:nvSpPr>
      <dsp:spPr>
        <a:xfrm>
          <a:off x="5878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Richard Reeves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VP, Sales</a:t>
          </a:r>
          <a:endParaRPr lang="en-US" sz="1200" kern="1200" dirty="0"/>
        </a:p>
      </dsp:txBody>
      <dsp:txXfrm>
        <a:off x="35574" y="1650248"/>
        <a:ext cx="954499" cy="1423903"/>
      </dsp:txXfrm>
    </dsp:sp>
    <dsp:sp modelId="{BB723865-A3A7-4839-99FD-BA9FB2F6FC82}">
      <dsp:nvSpPr>
        <dsp:cNvPr id="0" name=""/>
        <dsp:cNvSpPr/>
      </dsp:nvSpPr>
      <dsp:spPr>
        <a:xfrm>
          <a:off x="5878" y="323782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Shauna Adams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Marketing Manager</a:t>
          </a:r>
          <a:endParaRPr lang="en-US" sz="1100" kern="1200" dirty="0"/>
        </a:p>
      </dsp:txBody>
      <dsp:txXfrm>
        <a:off x="35574" y="3267518"/>
        <a:ext cx="954499" cy="1423903"/>
      </dsp:txXfrm>
    </dsp:sp>
    <dsp:sp modelId="{3ABC37B7-F257-4B77-AC71-7C044BBA9EF6}">
      <dsp:nvSpPr>
        <dsp:cNvPr id="0" name=""/>
        <dsp:cNvSpPr/>
      </dsp:nvSpPr>
      <dsp:spPr>
        <a:xfrm>
          <a:off x="1104937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Jeff Chou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HR Manager</a:t>
          </a:r>
          <a:endParaRPr lang="en-US" sz="1200" kern="1200" dirty="0"/>
        </a:p>
      </dsp:txBody>
      <dsp:txXfrm>
        <a:off x="1134633" y="1650248"/>
        <a:ext cx="954499" cy="1423903"/>
      </dsp:txXfrm>
    </dsp:sp>
    <dsp:sp modelId="{60985CC5-0518-4D8B-9504-381F660652CF}">
      <dsp:nvSpPr>
        <dsp:cNvPr id="0" name=""/>
        <dsp:cNvSpPr/>
      </dsp:nvSpPr>
      <dsp:spPr>
        <a:xfrm>
          <a:off x="2203995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Heidi Krause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VP, Business Development</a:t>
          </a:r>
          <a:endParaRPr lang="en-US" sz="1200" kern="1200" dirty="0"/>
        </a:p>
      </dsp:txBody>
      <dsp:txXfrm>
        <a:off x="2233691" y="1650248"/>
        <a:ext cx="954499" cy="1423903"/>
      </dsp:txXfrm>
    </dsp:sp>
    <dsp:sp modelId="{B9CCE970-9BD2-453A-A6F8-971C96C8F92F}">
      <dsp:nvSpPr>
        <dsp:cNvPr id="0" name=""/>
        <dsp:cNvSpPr/>
      </dsp:nvSpPr>
      <dsp:spPr>
        <a:xfrm>
          <a:off x="2203995" y="323782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Ian Hanover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Environmental Site Assessor</a:t>
          </a:r>
          <a:endParaRPr lang="en-US" sz="1100" kern="1200" dirty="0"/>
        </a:p>
      </dsp:txBody>
      <dsp:txXfrm>
        <a:off x="2233691" y="3267518"/>
        <a:ext cx="954499" cy="1423903"/>
      </dsp:txXfrm>
    </dsp:sp>
    <dsp:sp modelId="{B14A01E2-ACB4-401B-A2A0-586BF773BE89}">
      <dsp:nvSpPr>
        <dsp:cNvPr id="0" name=""/>
        <dsp:cNvSpPr/>
      </dsp:nvSpPr>
      <dsp:spPr>
        <a:xfrm>
          <a:off x="3303054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Joseph Kowalski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Accountant</a:t>
          </a:r>
          <a:endParaRPr lang="en-US" sz="1200" kern="1200" dirty="0"/>
        </a:p>
      </dsp:txBody>
      <dsp:txXfrm>
        <a:off x="3332750" y="1650248"/>
        <a:ext cx="954499" cy="1423903"/>
      </dsp:txXfrm>
    </dsp:sp>
    <dsp:sp modelId="{9C49C71E-E631-44A0-9318-A12EFA077E32}">
      <dsp:nvSpPr>
        <dsp:cNvPr id="0" name=""/>
        <dsp:cNvSpPr/>
      </dsp:nvSpPr>
      <dsp:spPr>
        <a:xfrm>
          <a:off x="4402112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Blair Miller</a:t>
          </a:r>
          <a:endParaRPr lang="en-US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VP, Global West</a:t>
          </a:r>
          <a:endParaRPr lang="en-US" sz="1200" kern="1200" dirty="0"/>
        </a:p>
      </dsp:txBody>
      <dsp:txXfrm>
        <a:off x="4431808" y="1650248"/>
        <a:ext cx="954499" cy="1423903"/>
      </dsp:txXfrm>
    </dsp:sp>
    <dsp:sp modelId="{79C56F6B-3D74-43F4-AD60-38965A0536AA}">
      <dsp:nvSpPr>
        <dsp:cNvPr id="0" name=""/>
        <dsp:cNvSpPr/>
      </dsp:nvSpPr>
      <dsp:spPr>
        <a:xfrm>
          <a:off x="5501171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Edward Tanaka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VP, Sales</a:t>
          </a:r>
          <a:endParaRPr lang="en-US" sz="1200" kern="1200" dirty="0"/>
        </a:p>
      </dsp:txBody>
      <dsp:txXfrm>
        <a:off x="5530867" y="1650248"/>
        <a:ext cx="954499" cy="1423903"/>
      </dsp:txXfrm>
    </dsp:sp>
    <dsp:sp modelId="{48F8FB85-574E-4F94-A92F-7ECE4B4F1F9F}">
      <dsp:nvSpPr>
        <dsp:cNvPr id="0" name=""/>
        <dsp:cNvSpPr/>
      </dsp:nvSpPr>
      <dsp:spPr>
        <a:xfrm>
          <a:off x="6600229" y="1620552"/>
          <a:ext cx="1013891" cy="1483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Nick Klassen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VP, Tolano Adventures</a:t>
          </a:r>
          <a:endParaRPr lang="en-US" sz="1200" kern="1200" dirty="0"/>
        </a:p>
      </dsp:txBody>
      <dsp:txXfrm>
        <a:off x="6629925" y="1650248"/>
        <a:ext cx="954499" cy="1423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628" cy="46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defTabSz="912813" eaLnBrk="1" hangingPunct="1">
              <a:defRPr sz="1200"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183" y="0"/>
            <a:ext cx="3037628" cy="46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defTabSz="912813" eaLnBrk="1" hangingPunct="1">
              <a:defRPr sz="1200"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3324"/>
            <a:ext cx="3037628" cy="46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defTabSz="912813" eaLnBrk="1" hangingPunct="1">
              <a:defRPr sz="1200"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183" y="8773324"/>
            <a:ext cx="3037628" cy="46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defTabSz="912813" eaLnBrk="1" hangingPunct="1">
              <a:defRPr sz="1200">
                <a:latin typeface="Verdana" pitchFamily="34" charset="0"/>
              </a:defRPr>
            </a:lvl1pPr>
          </a:lstStyle>
          <a:p>
            <a:fld id="{CD1E99CE-8C9C-4294-AB84-015B4B6446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24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9219" cy="46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13" tIns="46507" rIns="93013" bIns="46507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9592" y="0"/>
            <a:ext cx="3039219" cy="46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13" tIns="46507" rIns="93013" bIns="46507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359" y="4387452"/>
            <a:ext cx="5607684" cy="415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13" tIns="46507" rIns="93013" bIns="465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1744"/>
            <a:ext cx="3039219" cy="46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13" tIns="46507" rIns="93013" bIns="46507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9592" y="8771744"/>
            <a:ext cx="3039219" cy="46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13" tIns="46507" rIns="93013" bIns="46507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Verdana" pitchFamily="34" charset="0"/>
              </a:defRPr>
            </a:lvl1pPr>
          </a:lstStyle>
          <a:p>
            <a:fld id="{465FDB76-47D6-4F54-A048-32C7166F33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37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C06C5-C7D3-4778-ADCD-258CE2BF67D0}" type="slidenum">
              <a:rPr lang="en-US"/>
              <a:pPr/>
              <a:t>1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8C840A-E89F-4508-BBB2-2D53E3C231AC}" type="slidenum">
              <a:rPr lang="en-US"/>
              <a:pPr/>
              <a:t>2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CEFE1F-A028-4DF2-9833-1967ECC7A60D}" type="slidenum">
              <a:rPr lang="en-US"/>
              <a:pPr/>
              <a:t>3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B6A46B-E15D-4335-97E0-7D0EA7B66F33}" type="slidenum">
              <a:rPr lang="en-US"/>
              <a:pPr/>
              <a:t>4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2CDF6C-DED2-47CB-A85F-982E85D6C618}" type="slidenum">
              <a:rPr lang="en-US"/>
              <a:pPr/>
              <a:t>5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2CDF6C-DED2-47CB-A85F-982E85D6C618}" type="slidenum">
              <a:rPr lang="en-US"/>
              <a:pPr/>
              <a:t>6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773681-7093-42BE-AB3F-6421F51289F9}" type="slidenum">
              <a:rPr lang="en-US"/>
              <a:pPr/>
              <a:t>7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BCE7FC-3F72-4CF0-B797-BEEB0FF7763F}" type="slidenum">
              <a:rPr lang="en-US"/>
              <a:pPr/>
              <a:t>8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9642DF-5D2F-44CD-809B-0B95A1389B53}" type="slidenum">
              <a:rPr lang="en-US"/>
              <a:pPr/>
              <a:t>9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72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252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16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61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03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01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10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064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4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01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953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9E5BF-2C7E-4FD5-8479-72ED9E3745D9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FA917-DE20-41A0-AC04-9A6DD1798E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43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Welcome!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Tolano </a:t>
            </a:r>
            <a:r>
              <a:rPr lang="en-US" sz="2400" dirty="0" smtClean="0">
                <a:solidFill>
                  <a:schemeClr val="tx1"/>
                </a:solidFill>
              </a:rPr>
              <a:t>Incorporated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History of </a:t>
            </a:r>
            <a:r>
              <a:rPr lang="en-US" dirty="0" smtClean="0"/>
              <a:t>company</a:t>
            </a:r>
            <a:endParaRPr lang="en-US" dirty="0"/>
          </a:p>
          <a:p>
            <a:r>
              <a:rPr lang="en-US" dirty="0"/>
              <a:t>Who’s who</a:t>
            </a:r>
          </a:p>
          <a:p>
            <a:r>
              <a:rPr lang="en-US" dirty="0"/>
              <a:t>Company policies</a:t>
            </a:r>
          </a:p>
          <a:p>
            <a:r>
              <a:rPr lang="en-US" dirty="0"/>
              <a:t>Benefits</a:t>
            </a:r>
          </a:p>
          <a:p>
            <a:r>
              <a:rPr lang="en-US" dirty="0"/>
              <a:t>Performance reviews</a:t>
            </a:r>
          </a:p>
          <a:p>
            <a:r>
              <a:rPr lang="en-US" dirty="0" smtClean="0"/>
              <a:t>Human Resources contact</a:t>
            </a:r>
            <a:endParaRPr lang="en-US" dirty="0"/>
          </a:p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Company History</a:t>
            </a:r>
            <a:endParaRPr lang="en-US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Started seven years ago</a:t>
            </a:r>
            <a:endParaRPr lang="en-US" dirty="0"/>
          </a:p>
          <a:p>
            <a:r>
              <a:rPr lang="en-US" dirty="0" smtClean="0"/>
              <a:t>Reduce environmental impacts in businesses</a:t>
            </a:r>
            <a:endParaRPr lang="en-US" dirty="0"/>
          </a:p>
          <a:p>
            <a:r>
              <a:rPr lang="en-US" dirty="0" smtClean="0"/>
              <a:t>Offer variety of services to assist businesses to go green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8645377"/>
              </p:ext>
            </p:extLst>
          </p:nvPr>
        </p:nvGraphicFramePr>
        <p:xfrm>
          <a:off x="762000" y="1676400"/>
          <a:ext cx="7620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Policies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Service-oriented for internal and external customers</a:t>
            </a:r>
          </a:p>
          <a:p>
            <a:pPr lvl="1"/>
            <a:r>
              <a:rPr lang="en-US" dirty="0" smtClean="0"/>
              <a:t>Work with customers for best options</a:t>
            </a:r>
          </a:p>
          <a:p>
            <a:pPr lvl="1"/>
            <a:r>
              <a:rPr lang="en-US" dirty="0" smtClean="0"/>
              <a:t>Work with vendors to obtain best quotes</a:t>
            </a:r>
          </a:p>
          <a:p>
            <a:pPr lvl="1"/>
            <a:r>
              <a:rPr lang="en-US" dirty="0" smtClean="0"/>
              <a:t>Encourage employees to submit ideas for new or existing policies or procedures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Policies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Available from 7:00am to 7:00pm at all locations</a:t>
            </a:r>
            <a:endParaRPr lang="en-US" dirty="0"/>
          </a:p>
          <a:p>
            <a:pPr lvl="1"/>
            <a:r>
              <a:rPr lang="en-US" dirty="0" smtClean="0"/>
              <a:t>Phones should be answered at all times during this time</a:t>
            </a:r>
          </a:p>
          <a:p>
            <a:pPr lvl="1"/>
            <a:r>
              <a:rPr lang="en-US" dirty="0" smtClean="0"/>
              <a:t>No voice mail unless </a:t>
            </a:r>
            <a:r>
              <a:rPr lang="en-US" dirty="0" smtClean="0"/>
              <a:t>requested </a:t>
            </a:r>
            <a:r>
              <a:rPr lang="en-US" dirty="0" smtClean="0"/>
              <a:t>by customer</a:t>
            </a:r>
          </a:p>
          <a:p>
            <a:pPr lvl="1"/>
            <a:r>
              <a:rPr lang="en-US" dirty="0" smtClean="0"/>
              <a:t>Exchange server available to all locations for e-mail management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Benefits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After 3-month evaluation period:</a:t>
            </a:r>
          </a:p>
          <a:p>
            <a:pPr lvl="1"/>
            <a:r>
              <a:rPr lang="en-US" dirty="0" smtClean="0"/>
              <a:t>Full medical coverage</a:t>
            </a:r>
            <a:endParaRPr lang="en-US" dirty="0"/>
          </a:p>
          <a:p>
            <a:pPr lvl="1"/>
            <a:r>
              <a:rPr lang="en-US" dirty="0" smtClean="0"/>
              <a:t>Full basic dental coverage, 80% extended</a:t>
            </a:r>
            <a:endParaRPr lang="en-US" dirty="0"/>
          </a:p>
          <a:p>
            <a:pPr lvl="1"/>
            <a:r>
              <a:rPr lang="en-US" dirty="0" smtClean="0"/>
              <a:t>Up to 10 sick days per year</a:t>
            </a:r>
          </a:p>
          <a:p>
            <a:pPr lvl="1"/>
            <a:r>
              <a:rPr lang="en-US" dirty="0" smtClean="0"/>
              <a:t>Earn 1 time-off day every eight weeks</a:t>
            </a:r>
          </a:p>
          <a:p>
            <a:pPr lvl="1"/>
            <a:r>
              <a:rPr lang="en-US" dirty="0" smtClean="0"/>
              <a:t>Disability/life insurance coverage</a:t>
            </a:r>
            <a:endParaRPr lang="en-US" dirty="0"/>
          </a:p>
          <a:p>
            <a:pPr lvl="1"/>
            <a:r>
              <a:rPr lang="en-US" dirty="0" smtClean="0"/>
              <a:t>Company matches up to 5% on employee annual retirement contribution</a:t>
            </a:r>
            <a:endParaRPr lang="en-US" dirty="0"/>
          </a:p>
          <a:p>
            <a:pPr lvl="1"/>
            <a:r>
              <a:rPr lang="en-US" dirty="0"/>
              <a:t>Training/educational </a:t>
            </a:r>
            <a:r>
              <a:rPr lang="en-US" dirty="0" smtClean="0"/>
              <a:t>opportunities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Reviews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Conducted annually</a:t>
            </a:r>
            <a:endParaRPr lang="en-US" dirty="0"/>
          </a:p>
          <a:p>
            <a:r>
              <a:rPr lang="en-US" dirty="0" smtClean="0"/>
              <a:t>Review of job description</a:t>
            </a:r>
            <a:endParaRPr lang="en-US" dirty="0"/>
          </a:p>
          <a:p>
            <a:r>
              <a:rPr lang="en-US" dirty="0" smtClean="0"/>
              <a:t>Discuss workload and performance</a:t>
            </a:r>
            <a:endParaRPr lang="en-US" dirty="0"/>
          </a:p>
          <a:p>
            <a:r>
              <a:rPr lang="en-US" dirty="0" smtClean="0"/>
              <a:t>Discuss other relevant work issues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History of company</a:t>
            </a:r>
          </a:p>
          <a:p>
            <a:r>
              <a:rPr lang="en-US" dirty="0" smtClean="0"/>
              <a:t>Who’s who</a:t>
            </a:r>
          </a:p>
          <a:p>
            <a:r>
              <a:rPr lang="en-US" dirty="0" smtClean="0"/>
              <a:t>Company policies</a:t>
            </a:r>
          </a:p>
          <a:p>
            <a:r>
              <a:rPr lang="en-US" dirty="0" smtClean="0"/>
              <a:t>Benefits</a:t>
            </a:r>
          </a:p>
          <a:p>
            <a:r>
              <a:rPr lang="en-US" dirty="0" smtClean="0"/>
              <a:t>Performance reviews</a:t>
            </a:r>
          </a:p>
          <a:p>
            <a:r>
              <a:rPr lang="en-US" dirty="0" smtClean="0"/>
              <a:t>Human Resources contact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245</Words>
  <Application>Microsoft Office PowerPoint</Application>
  <PresentationFormat>On-screen Show (4:3)</PresentationFormat>
  <Paragraphs>75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Welcome!</vt:lpstr>
      <vt:lpstr>Agenda</vt:lpstr>
      <vt:lpstr>Company History</vt:lpstr>
      <vt:lpstr>Management Team</vt:lpstr>
      <vt:lpstr>Company Policies</vt:lpstr>
      <vt:lpstr>Company Policies</vt:lpstr>
      <vt:lpstr>Benefits</vt:lpstr>
      <vt:lpstr>Performance Reviews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</dc:title>
  <dc:creator>jmartinez</dc:creator>
  <cp:lastModifiedBy>Andrew McSweeney</cp:lastModifiedBy>
  <cp:revision>15</cp:revision>
  <cp:lastPrinted>2012-04-19T14:21:05Z</cp:lastPrinted>
  <dcterms:created xsi:type="dcterms:W3CDTF">2009-07-10T16:34:51Z</dcterms:created>
  <dcterms:modified xsi:type="dcterms:W3CDTF">2012-04-19T14:22:58Z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TC062562941033</vt:lpwstr>
  </property>
</Properties>
</file>